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4" r:id="rId3"/>
    <p:sldId id="313" r:id="rId4"/>
    <p:sldId id="315" r:id="rId5"/>
    <p:sldId id="317" r:id="rId6"/>
    <p:sldId id="319" r:id="rId7"/>
    <p:sldId id="318" r:id="rId8"/>
    <p:sldId id="322" r:id="rId9"/>
    <p:sldId id="321" r:id="rId10"/>
    <p:sldId id="32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3" autoAdjust="0"/>
    <p:restoredTop sz="95699" autoAdjust="0"/>
  </p:normalViewPr>
  <p:slideViewPr>
    <p:cSldViewPr>
      <p:cViewPr>
        <p:scale>
          <a:sx n="40" d="100"/>
          <a:sy n="40" d="100"/>
        </p:scale>
        <p:origin x="-2022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42F0-6A9C-4781-9BB0-12CA80BF974B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1F06-1003-47A6-8A00-6BC10582C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6A3D-AD15-4A6A-992D-05701CABE872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62CC-942F-475D-922F-7CB5CA05E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1B8D-69AA-43E9-9E3D-EB6DA21B61CC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58DD-A604-40A9-A82B-28D0FE2CB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4B8A-006B-4B4E-849A-783BB5BB58C6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8212-1DCC-453E-A3B1-901738758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BC75-CD7D-4964-9405-77E96978DE82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F2C1-8139-4407-AEFC-C84C5FC71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EBF2-1FB4-4FE4-AE15-6FC2B13D22B4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E698-D5E9-47D2-A738-E8E79A3B2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338A-2AD2-4AFE-AE0D-AAA1D0F29F84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E330-1F7C-48D6-AEDE-D29D354AF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08C-189C-4E96-B776-5F38D3D3186F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8835-2B0E-423C-B460-2AA486A94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894B-B1F0-4103-9103-A153ACC6D5AA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FE2C-A21B-4112-84F1-DA10A5249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F814-B83C-4B15-99C9-12F2BCB32C8A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CE6A-7E9B-4088-9D01-4B3A5E18E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93E8-951E-4A17-8499-1B3827F626D8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BC86-A411-45C2-AC2C-FB60CE9BD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22A6F-9F79-4C1C-9DD4-7B8D44A2F6FB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39520-1476-4CF3-BB07-46E7184C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МБДОУ «Старобачатский детский сад общеразвивающего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вида»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Ознакомление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детей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дошкольного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возраста с православными традициями в ДОО</a:t>
            </a:r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Заведующий,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Баженова В.В.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МБДОУ «Старобачатский детский сад общеразвивающего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вида»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Ознакомление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детей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дошкольного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возраста с православными традициями в ДОО</a:t>
            </a:r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Заведующий,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Баженова В.В.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1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Недостаток методических разработок, связанных с формированием представлений у дошкольников в детском саду о русской культуре, народных традициях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319232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Цель: Разработка и апробация педагогических условий формирований представлений у дошкольников в ДОО в ходе их ознакомления с православными традициями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Задачи</a:t>
            </a:r>
            <a:r>
              <a:rPr lang="ru-RU" sz="2000" b="1" dirty="0" smtClean="0"/>
              <a:t>:</a:t>
            </a:r>
          </a:p>
          <a:p>
            <a:r>
              <a:rPr lang="ru-RU" sz="2000" b="1" dirty="0"/>
              <a:t>Разработать и создать развивающую предметно-пространственную среду, направленную на формирование представлений дошкольников о православных традициях  </a:t>
            </a:r>
          </a:p>
          <a:p>
            <a:r>
              <a:rPr lang="ru-RU" sz="2000" b="1" dirty="0"/>
              <a:t>2. Разработать и реализовать дополнительную общеразвивающую программу «Родничок».</a:t>
            </a:r>
          </a:p>
          <a:p>
            <a:r>
              <a:rPr lang="ru-RU" sz="2000" b="1" dirty="0"/>
              <a:t>3. Выявить уровень владения педагогами современными образовательными технологиями и организовать внутрифирменное развитие по повышению уровня владения технологиями, обеспечивающие формирование представлений у дошкольников в детском саду о православных традициях.</a:t>
            </a:r>
          </a:p>
          <a:p>
            <a:r>
              <a:rPr lang="ru-RU" sz="2000" b="1" dirty="0"/>
              <a:t>4. Разработать методические материалы по формированию представлений у дошкольников в детском саду о православных традициях</a:t>
            </a:r>
            <a:r>
              <a:rPr lang="ru-RU" sz="2000" dirty="0"/>
              <a:t>. </a:t>
            </a:r>
            <a:endParaRPr lang="ru-RU" sz="2000" b="1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15388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Ожидаемые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ru-RU" sz="2800" dirty="0"/>
              <a:t>Вовлечение и повышения уровня компетенции родителей по данной проблеме</a:t>
            </a:r>
            <a:r>
              <a:rPr lang="ru-RU" sz="2800" dirty="0" smtClean="0"/>
              <a:t>.</a:t>
            </a:r>
            <a:endParaRPr lang="ru-RU" sz="2800" dirty="0"/>
          </a:p>
          <a:p>
            <a:pPr lvl="0"/>
            <a:r>
              <a:rPr lang="ru-RU" sz="2800" dirty="0"/>
              <a:t>Повышение уровня профессиональной деятельности педагогов.</a:t>
            </a:r>
          </a:p>
          <a:p>
            <a:pPr lvl="0"/>
            <a:r>
              <a:rPr lang="ru-RU" sz="2800" dirty="0"/>
              <a:t>Развить социальное партнёрство и расширить сферы работы с другими организациями. </a:t>
            </a:r>
          </a:p>
          <a:p>
            <a:pPr lvl="0"/>
            <a:r>
              <a:rPr lang="ru-RU" sz="2800" dirty="0" smtClean="0"/>
              <a:t>Методические материалы, в которые войдет программа «Родничок»</a:t>
            </a:r>
            <a:r>
              <a:rPr lang="ru-RU" sz="2800" dirty="0"/>
              <a:t> </a:t>
            </a:r>
            <a:endParaRPr lang="ru-RU" sz="2800" dirty="0" smtClean="0"/>
          </a:p>
          <a:p>
            <a:pPr lvl="0"/>
            <a:r>
              <a:rPr lang="ru-RU" sz="2800" dirty="0" smtClean="0"/>
              <a:t>размещение </a:t>
            </a:r>
            <a:r>
              <a:rPr lang="ru-RU" sz="2800" dirty="0"/>
              <a:t>информации по данной проблеме на сайте детского сада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7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Развивающая предметно-развивающая среда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0032"/>
            <a:ext cx="3767248" cy="28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9" y="3741982"/>
            <a:ext cx="3855152" cy="28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39058"/>
              </p:ext>
            </p:extLst>
          </p:nvPr>
        </p:nvGraphicFramePr>
        <p:xfrm>
          <a:off x="5076825" y="5759450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5" imgW="1600560" imgH="685800" progId="Package">
                  <p:embed/>
                </p:oleObj>
              </mc:Choice>
              <mc:Fallback>
                <p:oleObj name="Объект упаковщика для оболочки" showAsIcon="1" r:id="rId5" imgW="1600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825" y="5759450"/>
                        <a:ext cx="1600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DSC033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6" y="1188062"/>
            <a:ext cx="3711135" cy="23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IMG_20190215_1127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1982"/>
            <a:ext cx="3938522" cy="29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28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Мероприятия с детьми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август 19\DSC03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5" y="112474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вгуст 19\DSC03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3924"/>
            <a:ext cx="3839546" cy="28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esktop\IMG-20190421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34563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528390" cy="264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Мастер-классы, выставки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август 19\DSC01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172"/>
            <a:ext cx="3168352" cy="23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вгуст 19\DSC00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4" y="3816118"/>
            <a:ext cx="3612442" cy="27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314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Desktop\IMG_20190111_120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2315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Семинары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DSC01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71" y="980499"/>
            <a:ext cx="42776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SC01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4" y="3388794"/>
            <a:ext cx="4086217" cy="30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DSC03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046">
            <a:off x="5132335" y="3717031"/>
            <a:ext cx="3511425" cy="26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033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543">
            <a:off x="708379" y="938974"/>
            <a:ext cx="3344805" cy="25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683"/>
      </p:ext>
    </p:extLst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1" y="211912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Всероссийские конкурсы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кан\2019-09-02\Сканировать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5" y="1013620"/>
            <a:ext cx="1921496" cy="27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кан\2019-09-02\Сканировать1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618">
            <a:off x="2052360" y="999417"/>
            <a:ext cx="1921497" cy="27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кан\2019-09-02\Сканировать1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160">
            <a:off x="5416384" y="1286026"/>
            <a:ext cx="1921495" cy="27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кан\2019-09-02\Сканировать1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37" y="1099032"/>
            <a:ext cx="1944766" cy="27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кан\2019-09-02\Сканировать1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9" y="1013620"/>
            <a:ext cx="1725962" cy="24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Скан\2019-09-02\Сканировать1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" y="4077072"/>
            <a:ext cx="1922027" cy="24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Скан\2019-09-02\Сканировать10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60" y="4077071"/>
            <a:ext cx="1947881" cy="24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Скан\2019-09-02\Сканировать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36" y="4039146"/>
            <a:ext cx="1860934" cy="26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Скан\2019-09-02\Сканировать10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190">
            <a:off x="4923082" y="4131414"/>
            <a:ext cx="1560948" cy="22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18923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221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Объект упаковщика для оболочки</vt:lpstr>
      <vt:lpstr>Презентация PowerPoint</vt:lpstr>
      <vt:lpstr>Актуальность:</vt:lpstr>
      <vt:lpstr>Цель: Разработка и апробация педагогических условий формирований представлений у дошкольников в ДОО в ходе их ознакомления с православными традициями</vt:lpstr>
      <vt:lpstr>Ожидаемые результаты</vt:lpstr>
      <vt:lpstr>Развивающая предметно-развивающая среда</vt:lpstr>
      <vt:lpstr>Мероприятия с детьми</vt:lpstr>
      <vt:lpstr>Мастер-классы, выставки</vt:lpstr>
      <vt:lpstr>Семинары</vt:lpstr>
      <vt:lpstr>Всероссийские конкурсы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«Старобачатский детский сад общеразвивающего вида  с приоритетным осуществлением деятельности по художественно-эстетическому развитию детей»</dc:title>
  <cp:lastModifiedBy>User</cp:lastModifiedBy>
  <cp:revision>155</cp:revision>
  <dcterms:modified xsi:type="dcterms:W3CDTF">2019-11-15T03:07:38Z</dcterms:modified>
</cp:coreProperties>
</file>